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84" r:id="rId2"/>
    <p:sldId id="290" r:id="rId3"/>
    <p:sldId id="288" r:id="rId4"/>
    <p:sldId id="286" r:id="rId5"/>
    <p:sldId id="289" r:id="rId6"/>
    <p:sldId id="292" r:id="rId7"/>
    <p:sldId id="291" r:id="rId8"/>
    <p:sldId id="285" r:id="rId9"/>
    <p:sldId id="287" r:id="rId10"/>
    <p:sldId id="282" r:id="rId11"/>
    <p:sldId id="283" r:id="rId12"/>
    <p:sldId id="276" r:id="rId13"/>
    <p:sldId id="281" r:id="rId14"/>
    <p:sldId id="280" r:id="rId15"/>
    <p:sldId id="279" r:id="rId16"/>
    <p:sldId id="278" r:id="rId17"/>
    <p:sldId id="277" r:id="rId18"/>
    <p:sldId id="256" r:id="rId19"/>
    <p:sldId id="269" r:id="rId20"/>
    <p:sldId id="263" r:id="rId21"/>
    <p:sldId id="267" r:id="rId22"/>
    <p:sldId id="265" r:id="rId23"/>
    <p:sldId id="268" r:id="rId24"/>
    <p:sldId id="266" r:id="rId25"/>
    <p:sldId id="260" r:id="rId26"/>
    <p:sldId id="264" r:id="rId27"/>
    <p:sldId id="258" r:id="rId28"/>
    <p:sldId id="259" r:id="rId29"/>
    <p:sldId id="261" r:id="rId30"/>
    <p:sldId id="262" r:id="rId31"/>
    <p:sldId id="270" r:id="rId32"/>
    <p:sldId id="271" r:id="rId33"/>
    <p:sldId id="272" r:id="rId34"/>
    <p:sldId id="273" r:id="rId35"/>
    <p:sldId id="274" r:id="rId36"/>
    <p:sldId id="27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5757"/>
    <a:srgbClr val="FF2929"/>
    <a:srgbClr val="EA0000"/>
    <a:srgbClr val="3BABFF"/>
    <a:srgbClr val="0D97FF"/>
    <a:srgbClr val="0083E6"/>
    <a:srgbClr val="006EC0"/>
    <a:srgbClr val="0060A8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 varScale="1">
        <p:scale>
          <a:sx n="100" d="100"/>
          <a:sy n="100" d="100"/>
        </p:scale>
        <p:origin x="19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0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emf"/><Relationship Id="rId7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34.emf"/><Relationship Id="rId7" Type="http://schemas.openxmlformats.org/officeDocument/2006/relationships/image" Target="../media/image25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28F185-796B-4AE4-92BA-B6B2BF9187D0}"/>
              </a:ext>
            </a:extLst>
          </p:cNvPr>
          <p:cNvGrpSpPr/>
          <p:nvPr/>
        </p:nvGrpSpPr>
        <p:grpSpPr>
          <a:xfrm>
            <a:off x="340984" y="1620103"/>
            <a:ext cx="4680067" cy="3839472"/>
            <a:chOff x="5057611" y="1658203"/>
            <a:chExt cx="4680067" cy="3839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11A114-47FD-4C88-B010-9E31B52CC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6935A08-D122-43DE-9CB3-DC6466A8C825}"/>
                </a:ext>
              </a:extLst>
            </p:cNvPr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B4902EB-A1EA-49E8-B883-F436CA8F60B9}"/>
                </a:ext>
              </a:extLst>
            </p:cNvPr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89161-14C7-4E93-941B-4832F433B339}"/>
                </a:ext>
              </a:extLst>
            </p:cNvPr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263BA45-8C07-4634-ABC5-4E7E7DFC9189}"/>
                </a:ext>
              </a:extLst>
            </p:cNvPr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F70D44E-9553-4B26-9125-AC03C90229A7}"/>
                </a:ext>
              </a:extLst>
            </p:cNvPr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721B42C-C768-479C-A8F3-D47CD7B03C9B}"/>
                </a:ext>
              </a:extLst>
            </p:cNvPr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3B8CA26-2935-446F-A743-B491A4D6F022}"/>
                </a:ext>
              </a:extLst>
            </p:cNvPr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1076CA5-5E43-4691-9FFD-2C825474CDE3}"/>
                </a:ext>
              </a:extLst>
            </p:cNvPr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F947B-E018-4FCC-90F8-269964137055}"/>
                </a:ext>
              </a:extLst>
            </p:cNvPr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6217D5-69B2-4011-B9AE-F21AFBCBD85E}"/>
                </a:ext>
              </a:extLst>
            </p:cNvPr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C5FB3-89CE-457A-BEBF-3635F8C88280}"/>
                </a:ext>
              </a:extLst>
            </p:cNvPr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8B8531-B2C6-45CF-A574-CDB2B00B8FAC}"/>
                </a:ext>
              </a:extLst>
            </p:cNvPr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A423B-472F-4724-A8E6-7AD37B0BEBF3}"/>
                </a:ext>
              </a:extLst>
            </p:cNvPr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E0C074-09BF-46BA-AB52-74313CDC96CB}"/>
                </a:ext>
              </a:extLst>
            </p:cNvPr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1DD7A0-70BF-4740-A3E0-C41194F1AAAF}"/>
                </a:ext>
              </a:extLst>
            </p:cNvPr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5A2F28-7EE2-4DA2-B31B-2A1123CF1F42}"/>
                </a:ext>
              </a:extLst>
            </p:cNvPr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F08D69-AE9F-431B-8B2B-2BFA9CA1C1DD}"/>
                </a:ext>
              </a:extLst>
            </p:cNvPr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4" name="5-Point Star 44">
              <a:extLst>
                <a:ext uri="{FF2B5EF4-FFF2-40B4-BE49-F238E27FC236}">
                  <a16:creationId xmlns:a16="http://schemas.microsoft.com/office/drawing/2014/main" id="{550B0321-0E69-4B61-994E-CFFC3ADCC054}"/>
                </a:ext>
              </a:extLst>
            </p:cNvPr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A18143-81AB-4521-BD28-577CFE90D28E}"/>
                </a:ext>
              </a:extLst>
            </p:cNvPr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  <p:pic>
        <p:nvPicPr>
          <p:cNvPr id="27" name="Picture 26" descr="A picture containing outdoor, street, dark, building&#10;&#10;Description automatically generated">
            <a:extLst>
              <a:ext uri="{FF2B5EF4-FFF2-40B4-BE49-F238E27FC236}">
                <a16:creationId xmlns:a16="http://schemas.microsoft.com/office/drawing/2014/main" id="{7026E894-9765-4029-A061-E985A481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08" y="1620103"/>
            <a:ext cx="5119296" cy="38394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0E8018-66C3-459D-A24B-659C4BE322F4}"/>
              </a:ext>
            </a:extLst>
          </p:cNvPr>
          <p:cNvSpPr txBox="1"/>
          <p:nvPr/>
        </p:nvSpPr>
        <p:spPr>
          <a:xfrm>
            <a:off x="5896455" y="168743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6E8BF-4D61-45B1-9B01-F2CC62C08C90}"/>
              </a:ext>
            </a:extLst>
          </p:cNvPr>
          <p:cNvSpPr txBox="1"/>
          <p:nvPr/>
        </p:nvSpPr>
        <p:spPr>
          <a:xfrm>
            <a:off x="-285872" y="1687438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03004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447356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0AFD0-2A58-413A-85B1-6FDEBFB10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9469" y="365126"/>
            <a:ext cx="18989032" cy="6448446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DC7E67C-02D5-4D07-AACA-99F3FAEE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7" r="27453" b="64102"/>
          <a:stretch/>
        </p:blipFill>
        <p:spPr>
          <a:xfrm>
            <a:off x="8141676" y="676544"/>
            <a:ext cx="2694163" cy="16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E1F008-1088-4DBF-82B7-9B3EDF609B69}"/>
              </a:ext>
            </a:extLst>
          </p:cNvPr>
          <p:cNvGrpSpPr/>
          <p:nvPr/>
        </p:nvGrpSpPr>
        <p:grpSpPr>
          <a:xfrm>
            <a:off x="-3116035" y="856602"/>
            <a:ext cx="13675178" cy="3241869"/>
            <a:chOff x="-3116035" y="856602"/>
            <a:chExt cx="13675178" cy="3241869"/>
          </a:xfrm>
        </p:grpSpPr>
        <p:pic>
          <p:nvPicPr>
            <p:cNvPr id="3" name="Picture 2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BBC44012-A785-4C46-B1F0-5DAE22C6F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50" b="50000"/>
            <a:stretch/>
          </p:blipFill>
          <p:spPr>
            <a:xfrm>
              <a:off x="-3116035" y="856602"/>
              <a:ext cx="4457700" cy="3241869"/>
            </a:xfrm>
            <a:prstGeom prst="rect">
              <a:avLst/>
            </a:prstGeom>
          </p:spPr>
        </p:pic>
        <p:pic>
          <p:nvPicPr>
            <p:cNvPr id="4" name="Picture 3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5187FC0F-6E0D-4C54-8334-1CF39715E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50000" r="23542" b="2351"/>
            <a:stretch/>
          </p:blipFill>
          <p:spPr>
            <a:xfrm>
              <a:off x="5929993" y="1009002"/>
              <a:ext cx="4629150" cy="3089469"/>
            </a:xfrm>
            <a:prstGeom prst="rect">
              <a:avLst/>
            </a:prstGeom>
          </p:spPr>
        </p:pic>
        <p:pic>
          <p:nvPicPr>
            <p:cNvPr id="5" name="Picture 4" descr="A picture containing monitor, computer&#10;&#10;Description automatically generated">
              <a:extLst>
                <a:ext uri="{FF2B5EF4-FFF2-40B4-BE49-F238E27FC236}">
                  <a16:creationId xmlns:a16="http://schemas.microsoft.com/office/drawing/2014/main" id="{9385F22D-A248-4438-8F52-73855019B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2" r="2235" b="50000"/>
            <a:stretch/>
          </p:blipFill>
          <p:spPr>
            <a:xfrm>
              <a:off x="1551215" y="856602"/>
              <a:ext cx="4272323" cy="3241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46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9CAD7F6-1F99-4F98-B23D-AFAC3A21F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76002" b="79229"/>
          <a:stretch/>
        </p:blipFill>
        <p:spPr>
          <a:xfrm>
            <a:off x="0" y="548641"/>
            <a:ext cx="1608241" cy="875802"/>
          </a:xfrm>
          <a:prstGeom prst="rect">
            <a:avLst/>
          </a:prstGeom>
        </p:spPr>
      </p:pic>
      <p:pic>
        <p:nvPicPr>
          <p:cNvPr id="4" name="Picture 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1A229FF-CE0C-487F-98C7-7C43F1F56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4524" b="78095"/>
          <a:stretch/>
        </p:blipFill>
        <p:spPr>
          <a:xfrm>
            <a:off x="2127911" y="308533"/>
            <a:ext cx="2090057" cy="1191986"/>
          </a:xfrm>
          <a:prstGeom prst="rect">
            <a:avLst/>
          </a:prstGeom>
        </p:spPr>
      </p:pic>
      <p:pic>
        <p:nvPicPr>
          <p:cNvPr id="5" name="Picture 4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0F803FEF-BF19-48E2-8B31-B3E4B8C44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1" t="62248" r="20821" b="20371"/>
          <a:stretch/>
        </p:blipFill>
        <p:spPr>
          <a:xfrm>
            <a:off x="1841432" y="1673793"/>
            <a:ext cx="2090058" cy="1191986"/>
          </a:xfrm>
          <a:prstGeom prst="rect">
            <a:avLst/>
          </a:prstGeom>
        </p:spPr>
      </p:pic>
      <p:pic>
        <p:nvPicPr>
          <p:cNvPr id="7" name="Picture 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2DD4CF7F-3468-4611-96D3-D58CAA4B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 t="82619" r="21120"/>
          <a:stretch/>
        </p:blipFill>
        <p:spPr>
          <a:xfrm>
            <a:off x="6324225" y="1757760"/>
            <a:ext cx="1955075" cy="1191988"/>
          </a:xfrm>
          <a:prstGeom prst="rect">
            <a:avLst/>
          </a:prstGeom>
        </p:spPr>
      </p:pic>
      <p:pic>
        <p:nvPicPr>
          <p:cNvPr id="8" name="Picture 7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5B40A8E2-60DC-4B57-9CCB-16CC539FA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679269" y="424543"/>
            <a:ext cx="487680" cy="1240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812C23-1462-425C-9D45-14AF3B9A2281}"/>
              </a:ext>
            </a:extLst>
          </p:cNvPr>
          <p:cNvSpPr/>
          <p:nvPr/>
        </p:nvSpPr>
        <p:spPr>
          <a:xfrm>
            <a:off x="615726" y="1219387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163268-C348-4BF6-9E09-7D3161932033}"/>
              </a:ext>
            </a:extLst>
          </p:cNvPr>
          <p:cNvSpPr/>
          <p:nvPr/>
        </p:nvSpPr>
        <p:spPr>
          <a:xfrm>
            <a:off x="1457168" y="1281844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7E265F82-9CC5-4DE0-85F2-E490AF73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7426" r="69910" b="78503"/>
          <a:stretch/>
        </p:blipFill>
        <p:spPr>
          <a:xfrm>
            <a:off x="1624410" y="506365"/>
            <a:ext cx="408953" cy="964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0BC01D-8F83-4127-8828-9DB0A775BB3D}"/>
              </a:ext>
            </a:extLst>
          </p:cNvPr>
          <p:cNvSpPr txBox="1"/>
          <p:nvPr/>
        </p:nvSpPr>
        <p:spPr>
          <a:xfrm>
            <a:off x="117029" y="1355914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0D6F5-FA11-4E20-A9F9-4B0AF30BE39A}"/>
              </a:ext>
            </a:extLst>
          </p:cNvPr>
          <p:cNvSpPr txBox="1"/>
          <p:nvPr/>
        </p:nvSpPr>
        <p:spPr>
          <a:xfrm>
            <a:off x="587539" y="1354996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D0976-37AC-4CD6-A811-B2D67AD24A5D}"/>
              </a:ext>
            </a:extLst>
          </p:cNvPr>
          <p:cNvSpPr txBox="1"/>
          <p:nvPr/>
        </p:nvSpPr>
        <p:spPr>
          <a:xfrm>
            <a:off x="1161996" y="1355914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pic>
        <p:nvPicPr>
          <p:cNvPr id="17" name="Picture 16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3465EEBA-8CFB-4BE1-A6FE-C8DDFDB33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24084" b="60553"/>
          <a:stretch/>
        </p:blipFill>
        <p:spPr>
          <a:xfrm>
            <a:off x="4064506" y="506365"/>
            <a:ext cx="2090057" cy="10535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91BCE2-0A25-43F6-9C35-0198DA3F2F45}"/>
              </a:ext>
            </a:extLst>
          </p:cNvPr>
          <p:cNvCxnSpPr/>
          <p:nvPr/>
        </p:nvCxnSpPr>
        <p:spPr>
          <a:xfrm>
            <a:off x="2166427" y="424543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B58AD9AF-3A02-4C99-9E14-9333C4C5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t="39524" b="43095"/>
          <a:stretch/>
        </p:blipFill>
        <p:spPr>
          <a:xfrm>
            <a:off x="5991810" y="424543"/>
            <a:ext cx="2090057" cy="11919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D506A9-3AC7-44C5-8C6B-CC576B18FA41}"/>
              </a:ext>
            </a:extLst>
          </p:cNvPr>
          <p:cNvSpPr/>
          <p:nvPr/>
        </p:nvSpPr>
        <p:spPr>
          <a:xfrm>
            <a:off x="341394" y="72311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81DF4B-FD89-47E2-B46D-A18F72298972}"/>
              </a:ext>
            </a:extLst>
          </p:cNvPr>
          <p:cNvSpPr/>
          <p:nvPr/>
        </p:nvSpPr>
        <p:spPr>
          <a:xfrm>
            <a:off x="2400751" y="728320"/>
            <a:ext cx="73152" cy="731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30B314-1E98-4811-9594-061DAD9F3A56}"/>
              </a:ext>
            </a:extLst>
          </p:cNvPr>
          <p:cNvSpPr/>
          <p:nvPr/>
        </p:nvSpPr>
        <p:spPr>
          <a:xfrm>
            <a:off x="4604150" y="1230130"/>
            <a:ext cx="73152" cy="73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3B205A-9FBA-4AE1-A163-7192A8FE7DE9}"/>
              </a:ext>
            </a:extLst>
          </p:cNvPr>
          <p:cNvSpPr txBox="1"/>
          <p:nvPr/>
        </p:nvSpPr>
        <p:spPr>
          <a:xfrm>
            <a:off x="4575963" y="1365739"/>
            <a:ext cx="64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(60,100)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9A2AC-8A61-4D1C-8029-737E8E12AA18}"/>
              </a:ext>
            </a:extLst>
          </p:cNvPr>
          <p:cNvSpPr txBox="1"/>
          <p:nvPr/>
        </p:nvSpPr>
        <p:spPr>
          <a:xfrm>
            <a:off x="2191867" y="1354995"/>
            <a:ext cx="5950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(30,30)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F9FD2-F0E9-4343-865D-32A47C1C0B96}"/>
              </a:ext>
            </a:extLst>
          </p:cNvPr>
          <p:cNvSpPr/>
          <p:nvPr/>
        </p:nvSpPr>
        <p:spPr>
          <a:xfrm>
            <a:off x="7389737" y="1294908"/>
            <a:ext cx="73152" cy="731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05288-3429-4297-B91E-4E6BFE43AB45}"/>
              </a:ext>
            </a:extLst>
          </p:cNvPr>
          <p:cNvSpPr txBox="1"/>
          <p:nvPr/>
        </p:nvSpPr>
        <p:spPr>
          <a:xfrm>
            <a:off x="7094565" y="1368978"/>
            <a:ext cx="781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(190,110)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7F2536-B958-441C-8165-8CF633255237}"/>
              </a:ext>
            </a:extLst>
          </p:cNvPr>
          <p:cNvCxnSpPr/>
          <p:nvPr/>
        </p:nvCxnSpPr>
        <p:spPr>
          <a:xfrm>
            <a:off x="1896090" y="1821001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185B42-04B9-4CA9-8BAA-21F93141BC6C}"/>
              </a:ext>
            </a:extLst>
          </p:cNvPr>
          <p:cNvCxnSpPr/>
          <p:nvPr/>
        </p:nvCxnSpPr>
        <p:spPr>
          <a:xfrm>
            <a:off x="6332771" y="1821000"/>
            <a:ext cx="0" cy="1053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D723D436-A88F-4BD7-85D2-5F6184D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8" t="50000" r="30492" b="2351"/>
          <a:stretch/>
        </p:blipFill>
        <p:spPr>
          <a:xfrm>
            <a:off x="-43167" y="1876466"/>
            <a:ext cx="1628766" cy="942629"/>
          </a:xfrm>
          <a:prstGeom prst="rect">
            <a:avLst/>
          </a:prstGeom>
        </p:spPr>
      </p:pic>
      <p:pic>
        <p:nvPicPr>
          <p:cNvPr id="43" name="Picture 42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9C993144-6E28-48D9-9067-778D64AE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6462" y="1736421"/>
            <a:ext cx="487680" cy="124096"/>
          </a:xfrm>
          <a:prstGeom prst="rect">
            <a:avLst/>
          </a:prstGeom>
        </p:spPr>
      </p:pic>
      <p:pic>
        <p:nvPicPr>
          <p:cNvPr id="46" name="Picture 4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9A883E7D-A871-4F9E-A4ED-8FDC2B1DC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50000" r="26862" b="47508"/>
          <a:stretch/>
        </p:blipFill>
        <p:spPr>
          <a:xfrm>
            <a:off x="1592161" y="1860517"/>
            <a:ext cx="241611" cy="119418"/>
          </a:xfrm>
          <a:prstGeom prst="rect">
            <a:avLst/>
          </a:prstGeom>
        </p:spPr>
      </p:pic>
      <p:pic>
        <p:nvPicPr>
          <p:cNvPr id="47" name="Picture 4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0A0E7CBC-2528-4613-A24C-3E3AF9CB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92990" r="26862" b="3660"/>
          <a:stretch/>
        </p:blipFill>
        <p:spPr>
          <a:xfrm>
            <a:off x="1597962" y="2668978"/>
            <a:ext cx="241611" cy="160506"/>
          </a:xfrm>
          <a:prstGeom prst="rect">
            <a:avLst/>
          </a:prstGeom>
        </p:spPr>
      </p:pic>
      <p:pic>
        <p:nvPicPr>
          <p:cNvPr id="48" name="Picture 4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71168" r="26862" b="25482"/>
          <a:stretch/>
        </p:blipFill>
        <p:spPr>
          <a:xfrm>
            <a:off x="1599820" y="2240606"/>
            <a:ext cx="241611" cy="160506"/>
          </a:xfrm>
          <a:prstGeom prst="rect">
            <a:avLst/>
          </a:prstGeom>
        </p:spPr>
      </p:pic>
      <p:pic>
        <p:nvPicPr>
          <p:cNvPr id="54" name="Picture 53" descr="A picture containing clock, lit, people, group&#10;&#10;Description automatically generated">
            <a:extLst>
              <a:ext uri="{FF2B5EF4-FFF2-40B4-BE49-F238E27FC236}">
                <a16:creationId xmlns:a16="http://schemas.microsoft.com/office/drawing/2014/main" id="{C4D17CC5-CD2D-405D-B622-2A44FAB66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6190" r="82587" b="92001"/>
          <a:stretch/>
        </p:blipFill>
        <p:spPr>
          <a:xfrm>
            <a:off x="4942227" y="1719753"/>
            <a:ext cx="487680" cy="1240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45CDC1-026A-4817-AA39-35A4F4C209F3}"/>
              </a:ext>
            </a:extLst>
          </p:cNvPr>
          <p:cNvSpPr txBox="1"/>
          <p:nvPr/>
        </p:nvSpPr>
        <p:spPr>
          <a:xfrm>
            <a:off x="-142453" y="370949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3C64B4-81A4-461A-9F67-A56AE40521C0}"/>
              </a:ext>
            </a:extLst>
          </p:cNvPr>
          <p:cNvSpPr txBox="1"/>
          <p:nvPr/>
        </p:nvSpPr>
        <p:spPr>
          <a:xfrm>
            <a:off x="-337842" y="1808853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6F773-7119-4A6F-979D-1E7A319CD020}"/>
              </a:ext>
            </a:extLst>
          </p:cNvPr>
          <p:cNvSpPr txBox="1"/>
          <p:nvPr/>
        </p:nvSpPr>
        <p:spPr>
          <a:xfrm>
            <a:off x="4155791" y="1813957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</a:t>
            </a:r>
          </a:p>
        </p:txBody>
      </p:sp>
      <p:pic>
        <p:nvPicPr>
          <p:cNvPr id="60" name="Picture 5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71168" r="26862" b="25482"/>
          <a:stretch/>
        </p:blipFill>
        <p:spPr>
          <a:xfrm>
            <a:off x="6021797" y="2177682"/>
            <a:ext cx="241611" cy="160506"/>
          </a:xfrm>
          <a:prstGeom prst="rect">
            <a:avLst/>
          </a:prstGeom>
        </p:spPr>
      </p:pic>
      <p:pic>
        <p:nvPicPr>
          <p:cNvPr id="61" name="Picture 60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BBC44012-A785-4C46-B1F0-5DAE22C6F1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7" t="1917" r="51250" b="93676"/>
          <a:stretch/>
        </p:blipFill>
        <p:spPr>
          <a:xfrm>
            <a:off x="6013733" y="1841224"/>
            <a:ext cx="252744" cy="219227"/>
          </a:xfrm>
          <a:prstGeom prst="rect">
            <a:avLst/>
          </a:prstGeom>
        </p:spPr>
      </p:pic>
      <p:pic>
        <p:nvPicPr>
          <p:cNvPr id="62" name="Picture 61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82E931D-D54E-40EB-B94D-C9D740DE7D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4" t="85482" r="26862" b="11168"/>
          <a:stretch/>
        </p:blipFill>
        <p:spPr>
          <a:xfrm>
            <a:off x="6013733" y="2503424"/>
            <a:ext cx="241611" cy="160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893" t="5953" r="18393" b="9761"/>
          <a:stretch/>
        </p:blipFill>
        <p:spPr>
          <a:xfrm>
            <a:off x="4468690" y="1888827"/>
            <a:ext cx="1434753" cy="9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/>
          <a:stretch/>
        </p:blipFill>
        <p:spPr>
          <a:xfrm>
            <a:off x="-1796963" y="1732547"/>
            <a:ext cx="9144000" cy="399240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68" y="1309106"/>
            <a:ext cx="914400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27453" b="64102"/>
          <a:stretch/>
        </p:blipFill>
        <p:spPr>
          <a:xfrm>
            <a:off x="-5935827" y="2610852"/>
            <a:ext cx="4138864" cy="22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1E6CDA0-F308-4F46-B04A-28A1815C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8" r="92079" b="57192"/>
          <a:stretch/>
        </p:blipFill>
        <p:spPr>
          <a:xfrm>
            <a:off x="7232737" y="1517366"/>
            <a:ext cx="724301" cy="43036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6BD7D3-45C2-496A-B971-D2638A32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/>
          <a:stretch/>
        </p:blipFill>
        <p:spPr>
          <a:xfrm>
            <a:off x="7842738" y="1309106"/>
            <a:ext cx="8501830" cy="483928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B2E252E-1494-458F-B98F-FAC0F838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r="67225" b="86864"/>
          <a:stretch/>
        </p:blipFill>
        <p:spPr>
          <a:xfrm>
            <a:off x="-1635369" y="1538653"/>
            <a:ext cx="502181" cy="818148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F631041-83E4-4D80-858B-F0F93BC9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35898"/>
          <a:stretch/>
        </p:blipFill>
        <p:spPr>
          <a:xfrm>
            <a:off x="-1002323" y="1732547"/>
            <a:ext cx="8349360" cy="3992404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25B34FE-9A84-4420-830D-7925C90E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t="72171" r="91310" b="20206"/>
          <a:stretch/>
        </p:blipFill>
        <p:spPr>
          <a:xfrm>
            <a:off x="-1635369" y="3991707"/>
            <a:ext cx="633046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B1B410-9729-411E-A306-CAFF4FC43050}"/>
              </a:ext>
            </a:extLst>
          </p:cNvPr>
          <p:cNvSpPr/>
          <p:nvPr/>
        </p:nvSpPr>
        <p:spPr>
          <a:xfrm>
            <a:off x="3033495" y="334108"/>
            <a:ext cx="1983544" cy="184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C1E3A-8E26-4848-BE0D-880AD45FC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71" b="74781"/>
          <a:stretch/>
        </p:blipFill>
        <p:spPr>
          <a:xfrm>
            <a:off x="2461707" y="334108"/>
            <a:ext cx="492509" cy="4612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1705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3E57-3467-413C-8C0F-F3FE2002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22A3C-ED30-4C29-AFC4-1EE0BA0F4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1A5127-83F5-46D8-AF72-DE716C82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3"/>
          <a:stretch/>
        </p:blipFill>
        <p:spPr>
          <a:xfrm>
            <a:off x="-6356577" y="801559"/>
            <a:ext cx="11998565" cy="6448446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52A6F3-A77C-484C-9B61-D01F98320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1"/>
          <a:stretch/>
        </p:blipFill>
        <p:spPr>
          <a:xfrm>
            <a:off x="10663309" y="409554"/>
            <a:ext cx="3949501" cy="64484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D4CA5B8-2881-4A98-8938-D88F01E1B89B}"/>
              </a:ext>
            </a:extLst>
          </p:cNvPr>
          <p:cNvGrpSpPr/>
          <p:nvPr/>
        </p:nvGrpSpPr>
        <p:grpSpPr>
          <a:xfrm>
            <a:off x="6491334" y="0"/>
            <a:ext cx="2796932" cy="1603119"/>
            <a:chOff x="6491334" y="0"/>
            <a:chExt cx="2796932" cy="1603119"/>
          </a:xfrm>
        </p:grpSpPr>
        <p:pic>
          <p:nvPicPr>
            <p:cNvPr id="6" name="Picture 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C73C577-FD7C-4ABC-8E2B-95FE3333E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1" r="27625" b="64102"/>
            <a:stretch/>
          </p:blipFill>
          <p:spPr>
            <a:xfrm>
              <a:off x="6491334" y="0"/>
              <a:ext cx="2473284" cy="16031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CB99F0-EA09-4ED0-B522-29FAF39F78E9}"/>
                </a:ext>
              </a:extLst>
            </p:cNvPr>
            <p:cNvSpPr txBox="1"/>
            <p:nvPr/>
          </p:nvSpPr>
          <p:spPr>
            <a:xfrm>
              <a:off x="7333307" y="40222"/>
              <a:ext cx="1954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Pixel-by-Pixel SCFF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99FE6E-E3B1-4BDB-B28C-29919643A0D1}"/>
              </a:ext>
            </a:extLst>
          </p:cNvPr>
          <p:cNvSpPr txBox="1"/>
          <p:nvPr/>
        </p:nvSpPr>
        <p:spPr>
          <a:xfrm>
            <a:off x="4792643" y="325924"/>
            <a:ext cx="350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9D64E9A-7868-48E7-B436-CB301507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t="35899" b="21149"/>
          <a:stretch/>
        </p:blipFill>
        <p:spPr>
          <a:xfrm>
            <a:off x="5296277" y="2302529"/>
            <a:ext cx="5372928" cy="17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5200</TotalTime>
  <Words>588</Words>
  <Application>Microsoft Office PowerPoint</Application>
  <PresentationFormat>On-screen Show (4:3)</PresentationFormat>
  <Paragraphs>264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98</cp:revision>
  <dcterms:created xsi:type="dcterms:W3CDTF">2019-05-23T18:03:48Z</dcterms:created>
  <dcterms:modified xsi:type="dcterms:W3CDTF">2020-03-11T21:59:16Z</dcterms:modified>
</cp:coreProperties>
</file>